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59" r:id="rId7"/>
    <p:sldId id="261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9.png"/><Relationship Id="rId7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80816-221C-4E84-B42F-A974AC349C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Website “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Learnidox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AB7AE5-2B16-4E7E-A936-6EF1E4A1D6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1600" dirty="0" err="1"/>
              <a:t>Kairbek</a:t>
            </a:r>
            <a:r>
              <a:rPr lang="en-GB" sz="1600" dirty="0"/>
              <a:t> Almat, BDA-2106</a:t>
            </a:r>
          </a:p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https://github.com/impul4e/WebProjectFinal.git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31276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C581CD3-581E-4D54-9EC0-031D34C1C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678" y="1958831"/>
            <a:ext cx="3831822" cy="2155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C8A00B-CB65-4837-9631-ECC5BE360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16" y="2109598"/>
            <a:ext cx="3831822" cy="2155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FD4D99-EE82-42FB-B28E-76AC6EEE0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0216ED-C7DE-4669-9147-8F8D4D228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315" y="138283"/>
            <a:ext cx="3831826" cy="2155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499D8E-771E-4380-A89F-B23069F50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9678" y="201145"/>
            <a:ext cx="3831822" cy="2155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0DC290-7EC3-4A33-AF91-EE19A36F1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1049" y="3902809"/>
            <a:ext cx="3668712" cy="20636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3A03E5-FDCE-414E-8F20-5C2D10E4BE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1049" y="2008717"/>
            <a:ext cx="3668712" cy="20636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83D889-4910-4A99-8781-7199570EBC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1050" y="117216"/>
            <a:ext cx="3668713" cy="20636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09DAFE-899C-460F-8E42-A90CAD484A73}"/>
              </a:ext>
            </a:extLst>
          </p:cNvPr>
          <p:cNvSpPr txBox="1"/>
          <p:nvPr/>
        </p:nvSpPr>
        <p:spPr>
          <a:xfrm>
            <a:off x="1076328" y="4934633"/>
            <a:ext cx="2714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HTML/CSS</a:t>
            </a:r>
            <a:endParaRPr lang="en-US" sz="28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9F9BB9-E044-4574-9C18-8A27E49CDE6D}"/>
              </a:ext>
            </a:extLst>
          </p:cNvPr>
          <p:cNvSpPr txBox="1"/>
          <p:nvPr/>
        </p:nvSpPr>
        <p:spPr>
          <a:xfrm>
            <a:off x="5476876" y="4934633"/>
            <a:ext cx="2714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Bootstrap</a:t>
            </a:r>
            <a:endParaRPr lang="en-US" sz="2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C614DA-793B-4EED-81BE-BE8AC2B55AC5}"/>
              </a:ext>
            </a:extLst>
          </p:cNvPr>
          <p:cNvSpPr txBox="1"/>
          <p:nvPr/>
        </p:nvSpPr>
        <p:spPr>
          <a:xfrm>
            <a:off x="9477376" y="6139934"/>
            <a:ext cx="2714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Javascript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57104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92111-5D34-4881-AF29-0BC95E49F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2" y="2700866"/>
            <a:ext cx="4178301" cy="1456267"/>
          </a:xfrm>
        </p:spPr>
        <p:txBody>
          <a:bodyPr>
            <a:normAutofit/>
          </a:bodyPr>
          <a:lstStyle/>
          <a:p>
            <a:r>
              <a:rPr lang="en-GB" sz="3200" dirty="0"/>
              <a:t>website </a:t>
            </a:r>
            <a:r>
              <a:rPr lang="en-GB" sz="3200" dirty="0" err="1"/>
              <a:t>RESponsiveness</a:t>
            </a:r>
            <a:endParaRPr lang="en-US" sz="32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A8C8D11-AFFF-4933-9DD6-4897961116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7978" y="1120386"/>
            <a:ext cx="3898207" cy="510617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1862D2-3082-4694-9F44-EEBBAFE26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15" y="-85725"/>
            <a:ext cx="3548009" cy="32602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8373B2-9591-4281-BC0C-57EE9E72C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814" y="3060532"/>
            <a:ext cx="3548009" cy="407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963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E95E9-2853-468B-B8D2-D83CF37A7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GB" dirty="0"/>
              <a:t>Result</a:t>
            </a:r>
            <a:endParaRPr lang="en-US" dirty="0"/>
          </a:p>
        </p:txBody>
      </p:sp>
      <p:pic>
        <p:nvPicPr>
          <p:cNvPr id="7" name="Picture 4" descr="Person writing on a notepad">
            <a:extLst>
              <a:ext uri="{FF2B5EF4-FFF2-40B4-BE49-F238E27FC236}">
                <a16:creationId xmlns:a16="http://schemas.microsoft.com/office/drawing/2014/main" id="{59A179F6-6077-4185-B914-DDF5A27FAC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52" r="2667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D2A5F-F5F8-4C81-85D5-C8B118C92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/>
          </a:bodyPr>
          <a:lstStyle/>
          <a:p>
            <a:r>
              <a:rPr lang="en-GB" dirty="0"/>
              <a:t>Website “</a:t>
            </a:r>
            <a:r>
              <a:rPr lang="en-GB" dirty="0" err="1"/>
              <a:t>Learnidox</a:t>
            </a:r>
            <a:r>
              <a:rPr lang="en-GB" dirty="0"/>
              <a:t>” was developed step by step from just using html/</a:t>
            </a:r>
            <a:r>
              <a:rPr lang="en-GB" dirty="0" err="1"/>
              <a:t>css</a:t>
            </a:r>
            <a:r>
              <a:rPr lang="en-GB" dirty="0"/>
              <a:t> to including bootstrap and </a:t>
            </a:r>
            <a:r>
              <a:rPr lang="en-GB" dirty="0" err="1"/>
              <a:t>Javascript</a:t>
            </a:r>
            <a:r>
              <a:rPr lang="en-GB" dirty="0"/>
              <a:t>. </a:t>
            </a:r>
          </a:p>
          <a:p>
            <a:r>
              <a:rPr lang="en-GB" dirty="0"/>
              <a:t>Further development can be done by adding back-end.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75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B9FA9-12DB-4CF8-AB34-578DCB4B2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D000A-D949-44BA-9DD1-2C30353D5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2616" y="1978166"/>
            <a:ext cx="10726946" cy="3649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/>
              <a:t>&lt;h1 style=“</a:t>
            </a:r>
            <a:r>
              <a:rPr lang="en-GB" sz="2800" dirty="0" err="1"/>
              <a:t>color</a:t>
            </a:r>
            <a:r>
              <a:rPr lang="en-GB" sz="2800" dirty="0"/>
              <a:t>: white”&gt;Thank you for your attention&lt;h1&gt;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35264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7A59E-D618-4ABB-92C8-2809EC8BD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3835" y="1030288"/>
            <a:ext cx="3263390" cy="1035579"/>
          </a:xfrm>
        </p:spPr>
        <p:txBody>
          <a:bodyPr>
            <a:normAutofit/>
          </a:bodyPr>
          <a:lstStyle/>
          <a:p>
            <a:r>
              <a:rPr lang="en-GB" dirty="0"/>
              <a:t>Wireframes</a:t>
            </a:r>
            <a:endParaRPr lang="en-US" dirty="0"/>
          </a:p>
        </p:txBody>
      </p:sp>
      <p:sp>
        <p:nvSpPr>
          <p:cNvPr id="18" name="Rounded Rectangle 20">
            <a:extLst>
              <a:ext uri="{FF2B5EF4-FFF2-40B4-BE49-F238E27FC236}">
                <a16:creationId xmlns:a16="http://schemas.microsoft.com/office/drawing/2014/main" id="{1E810799-53B3-48A3-B8B6-233E2C31E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633" y="620116"/>
            <a:ext cx="3038668" cy="2711655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22">
            <a:extLst>
              <a:ext uri="{FF2B5EF4-FFF2-40B4-BE49-F238E27FC236}">
                <a16:creationId xmlns:a16="http://schemas.microsoft.com/office/drawing/2014/main" id="{55DAC066-83AD-4523-8B30-7BDAF0EA5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89325" y="620116"/>
            <a:ext cx="3041490" cy="2711655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CE2E142-8946-4657-865A-0B2C6367F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649" y="756087"/>
            <a:ext cx="2814866" cy="2441896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22" name="Rounded Rectangle 16">
            <a:extLst>
              <a:ext uri="{FF2B5EF4-FFF2-40B4-BE49-F238E27FC236}">
                <a16:creationId xmlns:a16="http://schemas.microsoft.com/office/drawing/2014/main" id="{D2645148-2B7E-4CB8-B463-1E628D4EF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633" y="3515716"/>
            <a:ext cx="3041491" cy="2711655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38026D2C-6E30-4B90-9ACE-70DADFD7D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711" y="756087"/>
            <a:ext cx="2806511" cy="2448680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24" name="Rounded Rectangle 18">
            <a:extLst>
              <a:ext uri="{FF2B5EF4-FFF2-40B4-BE49-F238E27FC236}">
                <a16:creationId xmlns:a16="http://schemas.microsoft.com/office/drawing/2014/main" id="{D6F48197-D2EA-41BB-BC18-A82753008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89325" y="3515716"/>
            <a:ext cx="3041490" cy="2711655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F93DAB6-D8FF-4194-8112-E1E32D678C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1649" y="3655206"/>
            <a:ext cx="2814866" cy="2434858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CCAA6C3-97CE-49B8-9461-44BF4C8F7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3835" y="2142067"/>
            <a:ext cx="3263390" cy="3649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Examples of wireframes: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Main page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Page With Articles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Informational page about the website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Article page</a:t>
            </a:r>
          </a:p>
          <a:p>
            <a:endParaRPr lang="en-US" dirty="0"/>
          </a:p>
        </p:txBody>
      </p:sp>
      <p:pic>
        <p:nvPicPr>
          <p:cNvPr id="9" name="Picture 8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C2F0C719-6DD8-4F51-97BC-35447DAF01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590" y="3628923"/>
            <a:ext cx="2595550" cy="2485240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908602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47C6205-C761-4527-8B98-BFFE1A378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328" y="3429000"/>
            <a:ext cx="5557948" cy="31263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1C3839-9AE6-4578-A423-94685CB97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28650"/>
            <a:ext cx="4524374" cy="1456267"/>
          </a:xfrm>
        </p:spPr>
        <p:txBody>
          <a:bodyPr/>
          <a:lstStyle/>
          <a:p>
            <a:pPr algn="ctr"/>
            <a:r>
              <a:rPr lang="en-GB"/>
              <a:t>Home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12403-1C8B-4189-A807-A2938F668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724" y="2201333"/>
            <a:ext cx="4964501" cy="3649133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Logo: when the user clicks on it, the webpage starts music:  Stars - Skillet (JS)</a:t>
            </a:r>
          </a:p>
          <a:p>
            <a:r>
              <a:rPr lang="en-GB" dirty="0"/>
              <a:t>Menu contains sections: “Home”, “Articles” and “About” (Bootstrap)</a:t>
            </a:r>
          </a:p>
          <a:p>
            <a:r>
              <a:rPr lang="en-GB" dirty="0"/>
              <a:t>Carousel of quotes(Bootstrap)</a:t>
            </a:r>
          </a:p>
          <a:p>
            <a:r>
              <a:rPr lang="en-GB" dirty="0"/>
              <a:t>Animation of Three Carousels of popular articles containing different types of content (Bootstrap)</a:t>
            </a:r>
          </a:p>
          <a:p>
            <a:r>
              <a:rPr lang="en-GB" dirty="0"/>
              <a:t>“SCIENCE!” button: : when the user clicks on it, the webpage starts music: The Scientist - Coldplay (JS)</a:t>
            </a:r>
          </a:p>
          <a:p>
            <a:endParaRPr lang="en-GB" dirty="0"/>
          </a:p>
          <a:p>
            <a:r>
              <a:rPr lang="en-GB" dirty="0"/>
              <a:t>Contact information</a:t>
            </a:r>
            <a:endParaRPr lang="kk-KZ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59CF57-77C4-420D-9E05-6F2C1C32B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328" y="640278"/>
            <a:ext cx="5550419" cy="312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581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FC917-505E-488E-B6B0-B29E59DE9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AFDD19C-9F75-4673-BC5E-45A3A781018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65032" y="339090"/>
            <a:ext cx="6465496" cy="59093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&lt;!DOCTYPE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html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&lt;html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lang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en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&lt;head&gt;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&lt;meta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charset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="UTF-8"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&lt;title&gt;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Learnidox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&lt;/title&gt;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&lt;link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rel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="icon"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type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="image/x-icon"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href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="images/favicon.ico"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&lt;link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href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css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/normalize.css"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rel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="stylesheet"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type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="text/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css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&lt;link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href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css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/style.css"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rel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="stylesheet"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type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="text/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css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&lt;link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rel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="stylesheet"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href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="https://maxcdn.bootstrapcdn.com/bootstrap/4.5.0/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css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/bootstrap.min.css"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&lt;script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src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="https://ajax.googleapis.com/ajax/libs/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jquery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/3.5.1/jquery.min.js"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&gt;&lt;/script&gt;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&lt;script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src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="https://cdnjs.cloudflare.com/ajax/libs/popper.js/1.16.0/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umd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/popper.min.js"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&gt;&lt;/script&gt;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&lt;script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src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="https://maxcdn.bootstrapcdn.com/bootstrap/4.5.0/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js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/bootstrap.min.js"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&gt;&lt;/script&gt;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&lt;script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src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="https://kit.fontawesome.com/c242390850.js"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crossorigin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="anonymous"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&gt;&lt;/script&gt;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&lt;link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href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="https://unpkg.com/aos@2.3.1/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dist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/aos.css"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rel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="stylesheet"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&lt;/head&gt;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&lt;body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style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background-image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url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87BDE"/>
                </a:solidFill>
                <a:effectLst/>
                <a:latin typeface="JetBrains Mono"/>
              </a:rPr>
              <a:t>images/Space.png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&lt;div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="container"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&lt;!--Logo --&gt;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&lt;div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style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text-align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center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margin-bottom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50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px"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&lt;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img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onclick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play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"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src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="images/LearnidoxLogo.png"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alt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=""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=""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style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width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60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%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height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auto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margin-top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50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px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&lt;audio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id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 "audio"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src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="Skillet - Stars (mp3store.cc).mp3"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&gt;&lt;/audio&gt;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&lt;/div&gt;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&lt;!--Menu --&gt;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&lt;ul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="nav nav-tabs nav-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st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  nav-fill"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&lt;li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="nav-item"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&lt;a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="nav-link"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href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="index2.html"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Home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i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fas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 fa-home"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&gt;&lt;/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i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&gt;&lt;/a&gt;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&lt;/li&gt;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&lt;li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="nav-item"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&lt;a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="nav-link"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href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="articles.html"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Articles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i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="far fa-newspaper"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&gt;&lt;/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i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&gt;&lt;/a&gt;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&lt;/li&gt;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&lt;li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="nav-item"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&lt;a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="nav-link"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href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="about.html"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About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i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fas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 fa-info-circle"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&gt;&lt;/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i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&gt;&lt;/a&gt;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&lt;/li&gt;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&lt;/ul&gt;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8E0A1B54-0C5C-435F-B965-D199C63AEB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5366" y="266596"/>
            <a:ext cx="4209691" cy="632480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&lt;!--Carousel of Quotes --&gt;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&lt;div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id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carouselQuotes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"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="carousel slide"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data-ride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="carousel"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ol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="carousel-indicators"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&lt;li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data-target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="#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carouselQuotes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"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data-slide-to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="0"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="active"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&gt;&lt;/li&gt;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&lt;li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data-target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="#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carouselQuotes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"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data-slide-to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="1"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&gt;&lt;/li&gt;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&lt;li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data-target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="#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carouselQuotes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"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data-slide-to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="2"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&gt;&lt;/li&gt;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&lt;li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data-target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="#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carouselQuotes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"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data-slide-to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="3"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&gt;&lt;/li&gt;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&lt;/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ol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&lt;div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="carousel-inner"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role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listbox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"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style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background-image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url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87BDE"/>
                </a:solidFill>
                <a:effectLst/>
                <a:latin typeface="JetBrains Mono"/>
              </a:rPr>
              <a:t>images/Space.png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&lt;div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="carousel-item active"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&lt;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br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br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br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br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br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&lt;h1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="hg"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em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&gt;&lt;q&gt;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The more you learn, the less you know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&lt;/q&gt;&lt;/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em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&gt;&lt;/h1&gt;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&lt;h3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="hg"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Learnidox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&lt;/h3&gt;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&lt;/div&gt;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&lt;div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="carousel-item"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&lt;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br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br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br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br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br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&lt;h1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="hg"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em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&gt;&lt;q&gt;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Passion is the genesis of genius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&lt;/q&gt;&lt;/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em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&gt;&lt;/h1&gt;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&lt;h3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="hg"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Galileo Galilei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&lt;/h3&gt;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&lt;/div&gt;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&lt;div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="carousel-item"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&lt;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br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br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br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br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br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&lt;h1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="hg"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em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&gt;&lt;q&gt;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The important thing is never stop questioning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&lt;/q&gt;&lt;/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em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&gt;&lt;/h1&gt;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&lt;h3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="hg"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Albert Einstein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&lt;/h3&gt;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&lt;/div&gt;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&lt;div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="carousel-item"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&lt;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br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br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br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br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br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&lt;h1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="hg"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em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&gt;&lt;q&gt;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Science is nothing but perception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&lt;/q&gt;&lt;/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em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&gt;&lt;/h1&gt;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&lt;h3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="hg"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Plato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&lt;/h3&gt;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&lt;/div&gt;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&lt;/div&gt;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&lt;a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="carousel-control-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prev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"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href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="#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carouselQuotes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"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role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="button"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data-slide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prev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&lt;span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="carousel-control-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prev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-icon"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aria-hidden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="true"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&gt;&lt;/span&gt;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&lt;span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sr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-only"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Previous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&lt;/span&gt;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&lt;/a&gt;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&lt;a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="carousel-control-next"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href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="#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carouselQuotes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"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role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="button"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data-slide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="next"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&lt;span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="carousel-control-next-icon"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aria-hidden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="true"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&gt;&lt;/span&gt;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&lt;span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sr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-only"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Next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&lt;/span&gt;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&lt;/a&gt;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&lt;/div&gt;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177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4E625-BC62-45EF-AFE1-6D83D35C0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39652A0-66DE-4815-88A6-6831823344F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57285" y="58846"/>
            <a:ext cx="5594228" cy="674030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&lt;!--Carousel of Popular Articles--&gt;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&lt;div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data-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aos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="fade-up"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data-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aos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-duration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="2000"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containerA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"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id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="articles"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&lt;h1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="panel-heading"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margin-bottom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50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px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Popular Articles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&lt;/h1&gt;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&lt;div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="row"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&lt;div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="col-sm-4"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&lt;div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="panel-heading"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Paradoxes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&lt;/div&gt;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&lt;div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img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-px"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display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block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    &lt;div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id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myCarouselPx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"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="carousel slide"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data-ride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="carousel"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&lt;!-- Indicators --&gt;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ol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="carousel-indicators"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            &lt;li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data-target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="#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myCarouselPx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"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data-slide-to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="0"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="active"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&gt;&lt;/li&gt;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            &lt;li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data-target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="#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myCarouselPx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"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data-slide-to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="1"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&gt;&lt;/li&gt;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            &lt;li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data-target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="#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myCarouselPx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"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data-slide-to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="2"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&gt;&lt;/li&gt;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        &lt;/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ol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&lt;!-- Wrapper for slides --&gt;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&lt;div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="carousel-inner"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background-image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url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287BDE"/>
                </a:solidFill>
                <a:effectLst/>
                <a:latin typeface="JetBrains Mono"/>
              </a:rPr>
              <a:t>images/Space.png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            &lt;div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="carousel-item active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img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-px"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                &lt;a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href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="articles/Cat.html"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target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="_blank"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                    &lt;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img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 "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img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-fluid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img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-thumbnail"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src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="images/paradoxes/Cat.png"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alt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                &lt;/a&gt;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            &lt;/div&gt;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            &lt;div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="carousel-item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img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-px"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                &lt;a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href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="articles/theseus.html"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target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="_blank"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                    &lt;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img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 "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img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-fluid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img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-thumbnail"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src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="images/paradoxes/Theseus.png"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alt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                &lt;/a&gt;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            &lt;/div&gt;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            &lt;div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="carousel-item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img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-px"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                &lt;a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href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="articles/grandfather.html"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target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="_blank"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                    &lt;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img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 "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img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-fluid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img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-thumbnail"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src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="images/paradoxes/Grandfather Paradox2.png"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alt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                &lt;/a&gt;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            &lt;/div&gt;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        &lt;/div&gt;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&lt;!-- Left and right controls --&gt;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&lt;a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="carousel-control-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prev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"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href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="#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myCarouselPx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"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role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="button"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data-slide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prev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            &lt;span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="carousel-control-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prev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-icon"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aria-hidden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="true"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&gt;&lt;/span&gt;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            &lt;span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sr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-only"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Previous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&lt;/span&gt;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        &lt;/a&gt;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        &lt;a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="carousel-control-next"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href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="#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myCarouselPx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"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role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="button"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data-slide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="next"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            &lt;span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="carousel-control-next-icon"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aria-hidden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="true"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&gt;&lt;/span&gt;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            &lt;span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sr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-only"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Next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&lt;/span&gt;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        &lt;/a&gt;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    &lt;/div&gt;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&lt;/div&gt;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&lt;/div&gt;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299F2B8-650E-4DA6-B3BD-3D75A26FDB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7603" y="791354"/>
            <a:ext cx="5158596" cy="466281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&lt;!--Contact Information--&gt;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&lt;div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="containerContacts"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id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="contacts"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&lt;h3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style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font-size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vw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Contacts: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&lt;/h3&gt;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&lt;h5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style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font-size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vw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Instagram: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&lt;a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href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="https://www.instagram.com/learnidox/"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target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="_blank"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@learnidox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&lt;/a&gt;&lt;/h5&gt;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&lt;h5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style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font-size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vw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Phone Numbers: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&lt;a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href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="tel: +7 (708) 809-01-90 "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D9CBE"/>
                </a:solidFill>
                <a:effectLst/>
                <a:latin typeface="JetBrains Mono"/>
              </a:rPr>
              <a:t>&amp;nbsp;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+7 (708) 809-01-90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&lt;/a&gt;&lt;/h5&gt;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&lt;h5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style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font-size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vw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&gt;&lt;a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href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="tel: +7 (705) 524-99-31"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+7 (705) 524-99-31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&lt;/a&gt;&lt;/h5&gt;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&lt;/div&gt;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&lt;audio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src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="Skillet - Watching for comets.mp3"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id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="my_audio"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loop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="loop"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&gt;&lt;/audio&gt;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&lt;/div&gt;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&lt;script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src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="https://unpkg.com/aos@2.3.1/dist/aos.js"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&gt;&lt;/script&gt;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&lt;script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type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="text/javascript"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1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window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onload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function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1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document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getElementById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"my_audio"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play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function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play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let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x = </a:t>
            </a:r>
            <a:r>
              <a:rPr kumimoji="0" lang="en-US" altLang="en-US" sz="900" b="1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document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getElementById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"audio"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x.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volume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0.05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x.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play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&lt;/script&gt;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&lt;script&gt;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AOS.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init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&lt;/script&gt;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&lt;script&gt;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let </a:t>
            </a:r>
            <a:r>
              <a:rPr kumimoji="0" lang="en-US" altLang="en-US" sz="900" b="1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scroll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SmoothScroll(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'a[href*="#"]'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&lt;/script&gt;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&lt;/body&gt;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&lt;/html&gt;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007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634C7A7-544B-49DA-AB97-60739F780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4433294"/>
            <a:ext cx="4276724" cy="24056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A7F978-642D-483F-8D8A-55761096B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1150" y="609600"/>
            <a:ext cx="5426076" cy="1456267"/>
          </a:xfrm>
        </p:spPr>
        <p:txBody>
          <a:bodyPr/>
          <a:lstStyle/>
          <a:p>
            <a:r>
              <a:rPr lang="en-GB" dirty="0"/>
              <a:t>Page of Articles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BFC55-A570-48F7-9D2A-145DF3363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1150" y="2142067"/>
            <a:ext cx="5426076" cy="3649133"/>
          </a:xfrm>
        </p:spPr>
        <p:txBody>
          <a:bodyPr/>
          <a:lstStyle/>
          <a:p>
            <a:r>
              <a:rPr lang="en-GB" dirty="0"/>
              <a:t>Logo: when the user clicks on it, the webpage starts music: Watching the comets - Skillet (JS)</a:t>
            </a:r>
          </a:p>
          <a:p>
            <a:r>
              <a:rPr lang="en-GB" dirty="0"/>
              <a:t>Menu contains sections: “Home”, “Articles” and “About” (Bootstrap)</a:t>
            </a:r>
          </a:p>
          <a:p>
            <a:r>
              <a:rPr lang="en-GB" dirty="0"/>
              <a:t>Article topics: “Paradox”, “Geniuses of humanity”, “Psychology”, “Historical Events” (JS: mouseover)</a:t>
            </a:r>
          </a:p>
          <a:p>
            <a:r>
              <a:rPr lang="en-GB" dirty="0"/>
              <a:t>Articles’ previews: divided into 3 columns</a:t>
            </a:r>
          </a:p>
          <a:p>
            <a:r>
              <a:rPr lang="en-GB" dirty="0"/>
              <a:t>Pagination (Bootstrap)</a:t>
            </a:r>
          </a:p>
          <a:p>
            <a:r>
              <a:rPr lang="en-GB" dirty="0"/>
              <a:t>Contact information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CB253D-D34F-4479-A645-C4F682B9E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26172"/>
            <a:ext cx="4276724" cy="24056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8FD8FB-1973-4412-B376-2269D88D8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0"/>
            <a:ext cx="4276725" cy="240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59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1EE58-0054-4B7B-89E2-E5A777FBC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97A5C5B-73FD-44F2-883D-3DD0EB5F95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45855" y="1111733"/>
            <a:ext cx="6612146" cy="480131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&lt;!--Articles' Block--&gt;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&lt;div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="containerA-menu"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&lt;ul &gt;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&lt;li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="active "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id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 "menu"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onmouseover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mouseOver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"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onmouseout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mouseOut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"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data-filter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="*"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All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&lt;/li&gt;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&lt;li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="paradox"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id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 "menu2"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onmouseover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mouseOver2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"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onmouseout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mouseOut2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"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data-filter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=".paradox"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Paradoxes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&lt;/li&gt;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&lt;li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="genius"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id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 "menu3"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onmouseover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mouseOver3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"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onmouseout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mouseOut3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"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data-filter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=".genius"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Geniuses of Humanity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&lt;/li&gt;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&lt;li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="psychology"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id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 "menu4"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onmouseover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mouseOver4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"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onmouseout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mouseOut4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"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data-filter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=".psychology"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Psychology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&lt;/li&gt;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&lt;li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="he"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id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 "menu5"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onmouseover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mouseOver5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"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onmouseout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mouseOut5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"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data-filter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=".he"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Historical Events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&lt;/li&gt;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&lt;/ul&gt;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&lt;/div&gt;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&lt;div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data-aos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="fade-up"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data-aos-duration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="2000"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="row containerA-item"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&lt;div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data-aos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="fade-up"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data-aos-duration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="2000"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="item he col-sm-4"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&lt;h5&gt;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Date: 02.10.2020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&lt;/h5&gt;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&lt;a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href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="articles/cw1.html"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target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="_blank"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    &lt;img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 "img-fluid img-thumbnail"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src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="images/CW1.png"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alt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&lt;/a&gt;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&lt;/div&gt;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&lt;div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data-aos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="fade-up"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data-aos-duration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="2000"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="item he col-sm-4"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&lt;h5&gt;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Date: 30.09.2020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&lt;/h5&gt;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&lt;a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href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="articles/cw2.html"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target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="_blank"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    &lt;img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 "img-fluid img-thumbnail"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src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="images/CW2.png"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alt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&lt;/a&gt;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&lt;/div&gt;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&lt;div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data-aos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="fade-up"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data-aos-duration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="2000"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="item he col-sm-4"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&lt;h5&gt;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Date: 28.09.2020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&lt;/h5&gt;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&lt;a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href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="articles/cw3.html"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target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="_blank"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    &lt;img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 "img-fluid img-thumbnail"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src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="images/CW3.png"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alt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&lt;/a&gt;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&lt;/div&gt;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0D4C40A-BDBA-4787-8F57-96E1A0A636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9652" y="410256"/>
            <a:ext cx="3899140" cy="258532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&lt;nav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aria-label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="..."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&lt;ul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="pagination justify-content-center"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&lt;li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="page-item disabled"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&lt;a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="page-link"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href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=""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tabindex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="-1"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aria-disabled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="true"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Previous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&lt;/a&gt;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&lt;/li&gt;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&lt;li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="page-item active"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aria-current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="page"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&gt;&lt;a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="page-link"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href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="articles.html"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1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&lt;/a&gt;&lt;/li&gt;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&lt;li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="page-item"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&lt;a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="page-link"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href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="articles2.html"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2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&lt;span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="sr-only"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&gt;&lt;/span&gt;&lt;/a&gt;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&lt;/li&gt;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&lt;li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="page-item"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&gt;&lt;a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="page-link"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href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="articles3.html"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3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&lt;/a&gt;&lt;/li&gt;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&lt;li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="page-item"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&lt;a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="page-link"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href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="articles2.html"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Next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&lt;/a&gt;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&lt;/li&gt;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&lt;/ul&gt;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&lt;/nav&gt;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5190FEA-E8A9-448E-9449-B1CD68219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9652" y="3488008"/>
            <a:ext cx="3717985" cy="286232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&lt;!-- Taking specific topics--&gt;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&lt;script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src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="js/jquery.min.js"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&gt;&lt;/script&gt;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&lt;script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src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5C261"/>
                </a:solidFill>
                <a:effectLst/>
                <a:latin typeface="JetBrains Mono"/>
              </a:rPr>
              <a:t>="js/isotope.pkgd.min.js"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&gt;&lt;/script&gt;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&lt;script&gt;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$(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'.containerA-menu ul li'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click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function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$(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'.containerA-menu ul li'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removeClass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'active'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$(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addClass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'active'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var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selector=$(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attr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'data-filter'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$(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'.containerA-item'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isotope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filter:selector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})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return false;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&lt;/script&gt;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&lt;script&gt;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function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mouseOver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1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document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getElementById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"menu"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style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color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"#8345a4"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198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CB7687F-127E-4F80-AA12-E158E2427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926" y="3213627"/>
            <a:ext cx="5672668" cy="3190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612437-E883-4C79-8805-EE10CAAEC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5248274" cy="809625"/>
          </a:xfrm>
        </p:spPr>
        <p:txBody>
          <a:bodyPr/>
          <a:lstStyle/>
          <a:p>
            <a:r>
              <a:rPr lang="en-GB" dirty="0"/>
              <a:t>Article page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137B086-2479-4317-A3D9-E0A692764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092" y="625335"/>
            <a:ext cx="5114924" cy="3649133"/>
          </a:xfrm>
        </p:spPr>
        <p:txBody>
          <a:bodyPr/>
          <a:lstStyle/>
          <a:p>
            <a:r>
              <a:rPr lang="en-GB" dirty="0"/>
              <a:t>Logo</a:t>
            </a:r>
          </a:p>
          <a:p>
            <a:r>
              <a:rPr lang="en-GB" dirty="0"/>
              <a:t>Menu contains sections: “Home”, “Articles” and “About” (Bootstrap)</a:t>
            </a:r>
          </a:p>
          <a:p>
            <a:r>
              <a:rPr lang="en-GB" dirty="0"/>
              <a:t>Article contains: Preview and Context</a:t>
            </a:r>
          </a:p>
          <a:p>
            <a:r>
              <a:rPr lang="en-US" dirty="0"/>
              <a:t>Preview can be </a:t>
            </a:r>
            <a:r>
              <a:rPr lang="en-GB" dirty="0"/>
              <a:t>enlarged (JS)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12720A1-583A-47CF-84A8-EBC1EB039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926" y="405873"/>
            <a:ext cx="5672667" cy="31908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75AD5D4-D5FF-4D54-B9A0-FB0A6DD25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56" y="4065198"/>
            <a:ext cx="4355381" cy="244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35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AB6771-2E7A-4390-9105-0683500D7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019" y="2575165"/>
            <a:ext cx="6758280" cy="38015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343F3E-CF26-4BFA-A611-12DBBA3EF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010" y="851140"/>
            <a:ext cx="4381499" cy="1456267"/>
          </a:xfrm>
        </p:spPr>
        <p:txBody>
          <a:bodyPr/>
          <a:lstStyle/>
          <a:p>
            <a:r>
              <a:rPr lang="en-GB" dirty="0"/>
              <a:t>Page “About”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C1FB6-32A9-482E-9C63-C1758709C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4381499" cy="3649133"/>
          </a:xfrm>
        </p:spPr>
        <p:txBody>
          <a:bodyPr/>
          <a:lstStyle/>
          <a:p>
            <a:r>
              <a:rPr lang="en-GB" dirty="0"/>
              <a:t>Logo</a:t>
            </a:r>
          </a:p>
          <a:p>
            <a:r>
              <a:rPr lang="en-GB" dirty="0"/>
              <a:t>Menu contains sections: “Home”, “Articles” and “About” (Bootstrap)</a:t>
            </a:r>
          </a:p>
          <a:p>
            <a:r>
              <a:rPr lang="en-US" dirty="0"/>
              <a:t>Information about “</a:t>
            </a:r>
            <a:r>
              <a:rPr lang="en-US" dirty="0" err="1"/>
              <a:t>Learnidox</a:t>
            </a:r>
            <a:r>
              <a:rPr lang="en-US" dirty="0"/>
              <a:t>”</a:t>
            </a:r>
          </a:p>
          <a:p>
            <a:r>
              <a:rPr lang="en-US" dirty="0"/>
              <a:t>Contact information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A1E206-0BD5-4F33-B517-7C4361E44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018" y="406641"/>
            <a:ext cx="6758280" cy="380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174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117</TotalTime>
  <Words>2890</Words>
  <Application>Microsoft Office PowerPoint</Application>
  <PresentationFormat>Widescreen</PresentationFormat>
  <Paragraphs>49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JetBrains Mono</vt:lpstr>
      <vt:lpstr>Wingdings</vt:lpstr>
      <vt:lpstr>Celestial</vt:lpstr>
      <vt:lpstr>Website “Learnidox”</vt:lpstr>
      <vt:lpstr>Wireframes</vt:lpstr>
      <vt:lpstr>Home Page</vt:lpstr>
      <vt:lpstr>PowerPoint Presentation</vt:lpstr>
      <vt:lpstr>PowerPoint Presentation</vt:lpstr>
      <vt:lpstr>Page of Articles</vt:lpstr>
      <vt:lpstr>PowerPoint Presentation</vt:lpstr>
      <vt:lpstr>Article page</vt:lpstr>
      <vt:lpstr>Page “About”</vt:lpstr>
      <vt:lpstr>PowerPoint Presentation</vt:lpstr>
      <vt:lpstr>website RESponsiveness</vt:lpstr>
      <vt:lpstr>Result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“Learnidox”</dc:title>
  <dc:creator>Almat Kayrbek</dc:creator>
  <cp:lastModifiedBy>Almat Kayrbek</cp:lastModifiedBy>
  <cp:revision>1</cp:revision>
  <dcterms:created xsi:type="dcterms:W3CDTF">2022-02-20T23:40:47Z</dcterms:created>
  <dcterms:modified xsi:type="dcterms:W3CDTF">2022-02-21T01:38:36Z</dcterms:modified>
</cp:coreProperties>
</file>